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54" autoAdjust="0"/>
  </p:normalViewPr>
  <p:slideViewPr>
    <p:cSldViewPr snapToGrid="0">
      <p:cViewPr>
        <p:scale>
          <a:sx n="70" d="100"/>
          <a:sy n="70" d="100"/>
        </p:scale>
        <p:origin x="113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康 鑫" userId="b9016b1e89135378" providerId="LiveId" clId="{E9AEC75A-5BCE-44DF-9EF0-DD5C4CD26CEE}"/>
    <pc:docChg chg="undo redo custSel addSld delSld modSld sldOrd">
      <pc:chgData name="康 鑫" userId="b9016b1e89135378" providerId="LiveId" clId="{E9AEC75A-5BCE-44DF-9EF0-DD5C4CD26CEE}" dt="2021-11-06T13:29:16.222" v="3671" actId="20577"/>
      <pc:docMkLst>
        <pc:docMk/>
      </pc:docMkLst>
      <pc:sldChg chg="modSp new mod">
        <pc:chgData name="康 鑫" userId="b9016b1e89135378" providerId="LiveId" clId="{E9AEC75A-5BCE-44DF-9EF0-DD5C4CD26CEE}" dt="2021-11-06T01:04:52.391" v="73"/>
        <pc:sldMkLst>
          <pc:docMk/>
          <pc:sldMk cId="375336317" sldId="256"/>
        </pc:sldMkLst>
        <pc:spChg chg="mod">
          <ac:chgData name="康 鑫" userId="b9016b1e89135378" providerId="LiveId" clId="{E9AEC75A-5BCE-44DF-9EF0-DD5C4CD26CEE}" dt="2021-11-06T01:04:52.391" v="73"/>
          <ac:spMkLst>
            <pc:docMk/>
            <pc:sldMk cId="375336317" sldId="256"/>
            <ac:spMk id="2" creationId="{AEBEA774-6921-4896-A9AC-8F32BCE9A908}"/>
          </ac:spMkLst>
        </pc:spChg>
        <pc:spChg chg="mod">
          <ac:chgData name="康 鑫" userId="b9016b1e89135378" providerId="LiveId" clId="{E9AEC75A-5BCE-44DF-9EF0-DD5C4CD26CEE}" dt="2021-11-06T01:04:52.391" v="73"/>
          <ac:spMkLst>
            <pc:docMk/>
            <pc:sldMk cId="375336317" sldId="256"/>
            <ac:spMk id="3" creationId="{57C388A1-FE47-4D31-B976-4E4A276278B1}"/>
          </ac:spMkLst>
        </pc:spChg>
      </pc:sldChg>
      <pc:sldChg chg="addSp modSp new mod modNotesTx">
        <pc:chgData name="康 鑫" userId="b9016b1e89135378" providerId="LiveId" clId="{E9AEC75A-5BCE-44DF-9EF0-DD5C4CD26CEE}" dt="2021-11-06T01:16:29.482" v="427" actId="20577"/>
        <pc:sldMkLst>
          <pc:docMk/>
          <pc:sldMk cId="1937217590" sldId="257"/>
        </pc:sldMkLst>
        <pc:spChg chg="mod">
          <ac:chgData name="康 鑫" userId="b9016b1e89135378" providerId="LiveId" clId="{E9AEC75A-5BCE-44DF-9EF0-DD5C4CD26CEE}" dt="2021-11-06T01:16:29.482" v="427" actId="20577"/>
          <ac:spMkLst>
            <pc:docMk/>
            <pc:sldMk cId="1937217590" sldId="257"/>
            <ac:spMk id="2" creationId="{C6C8586D-A060-492D-914A-EB454EFE613A}"/>
          </ac:spMkLst>
        </pc:spChg>
        <pc:spChg chg="add mod">
          <ac:chgData name="康 鑫" userId="b9016b1e89135378" providerId="LiveId" clId="{E9AEC75A-5BCE-44DF-9EF0-DD5C4CD26CEE}" dt="2021-11-06T01:15:40.701" v="399" actId="20577"/>
          <ac:spMkLst>
            <pc:docMk/>
            <pc:sldMk cId="1937217590" sldId="257"/>
            <ac:spMk id="3" creationId="{C50ABBE8-710D-48C1-AC2D-023C38DBD28C}"/>
          </ac:spMkLst>
        </pc:spChg>
        <pc:picChg chg="add mod">
          <ac:chgData name="康 鑫" userId="b9016b1e89135378" providerId="LiveId" clId="{E9AEC75A-5BCE-44DF-9EF0-DD5C4CD26CEE}" dt="2021-11-06T01:14:32.621" v="360" actId="1076"/>
          <ac:picMkLst>
            <pc:docMk/>
            <pc:sldMk cId="1937217590" sldId="257"/>
            <ac:picMk id="5" creationId="{D1648E3A-ECA8-447F-8BF6-038BF5C03A87}"/>
          </ac:picMkLst>
        </pc:picChg>
      </pc:sldChg>
      <pc:sldChg chg="addSp delSp modSp new mod">
        <pc:chgData name="康 鑫" userId="b9016b1e89135378" providerId="LiveId" clId="{E9AEC75A-5BCE-44DF-9EF0-DD5C4CD26CEE}" dt="2021-11-06T01:21:14.320" v="572" actId="1076"/>
        <pc:sldMkLst>
          <pc:docMk/>
          <pc:sldMk cId="3427604407" sldId="258"/>
        </pc:sldMkLst>
        <pc:spChg chg="mod">
          <ac:chgData name="康 鑫" userId="b9016b1e89135378" providerId="LiveId" clId="{E9AEC75A-5BCE-44DF-9EF0-DD5C4CD26CEE}" dt="2021-11-06T01:16:23.365" v="418" actId="20577"/>
          <ac:spMkLst>
            <pc:docMk/>
            <pc:sldMk cId="3427604407" sldId="258"/>
            <ac:spMk id="2" creationId="{707C4314-82F3-46BD-B9C6-45813141CBF4}"/>
          </ac:spMkLst>
        </pc:spChg>
        <pc:spChg chg="add mod">
          <ac:chgData name="康 鑫" userId="b9016b1e89135378" providerId="LiveId" clId="{E9AEC75A-5BCE-44DF-9EF0-DD5C4CD26CEE}" dt="2021-11-06T01:20:26.651" v="566" actId="20577"/>
          <ac:spMkLst>
            <pc:docMk/>
            <pc:sldMk cId="3427604407" sldId="258"/>
            <ac:spMk id="3" creationId="{2639E6AE-AECF-4AC4-95A4-605BFA0897EF}"/>
          </ac:spMkLst>
        </pc:spChg>
        <pc:picChg chg="add del mod">
          <ac:chgData name="康 鑫" userId="b9016b1e89135378" providerId="LiveId" clId="{E9AEC75A-5BCE-44DF-9EF0-DD5C4CD26CEE}" dt="2021-11-06T01:21:10.538" v="570" actId="478"/>
          <ac:picMkLst>
            <pc:docMk/>
            <pc:sldMk cId="3427604407" sldId="258"/>
            <ac:picMk id="4" creationId="{74420F98-9EC7-4A49-9187-DFC538C4ED60}"/>
          </ac:picMkLst>
        </pc:picChg>
        <pc:picChg chg="add mod">
          <ac:chgData name="康 鑫" userId="b9016b1e89135378" providerId="LiveId" clId="{E9AEC75A-5BCE-44DF-9EF0-DD5C4CD26CEE}" dt="2021-11-06T01:21:14.320" v="572" actId="1076"/>
          <ac:picMkLst>
            <pc:docMk/>
            <pc:sldMk cId="3427604407" sldId="258"/>
            <ac:picMk id="5" creationId="{72AAC0AB-CC62-4CDA-B62D-80E253AB5D28}"/>
          </ac:picMkLst>
        </pc:picChg>
      </pc:sldChg>
      <pc:sldChg chg="addSp modSp new mod">
        <pc:chgData name="康 鑫" userId="b9016b1e89135378" providerId="LiveId" clId="{E9AEC75A-5BCE-44DF-9EF0-DD5C4CD26CEE}" dt="2021-11-06T01:23:30.669" v="599"/>
        <pc:sldMkLst>
          <pc:docMk/>
          <pc:sldMk cId="2601499044" sldId="259"/>
        </pc:sldMkLst>
        <pc:spChg chg="mod">
          <ac:chgData name="康 鑫" userId="b9016b1e89135378" providerId="LiveId" clId="{E9AEC75A-5BCE-44DF-9EF0-DD5C4CD26CEE}" dt="2021-11-06T01:22:59.990" v="598" actId="20577"/>
          <ac:spMkLst>
            <pc:docMk/>
            <pc:sldMk cId="2601499044" sldId="259"/>
            <ac:spMk id="2" creationId="{014067F0-3D3B-4099-9D30-B300B78451EE}"/>
          </ac:spMkLst>
        </pc:spChg>
        <pc:picChg chg="add mod">
          <ac:chgData name="康 鑫" userId="b9016b1e89135378" providerId="LiveId" clId="{E9AEC75A-5BCE-44DF-9EF0-DD5C4CD26CEE}" dt="2021-11-06T01:23:30.669" v="599"/>
          <ac:picMkLst>
            <pc:docMk/>
            <pc:sldMk cId="2601499044" sldId="259"/>
            <ac:picMk id="3" creationId="{CCD9219F-39AA-41A8-A365-C5EDAF395FA3}"/>
          </ac:picMkLst>
        </pc:picChg>
      </pc:sldChg>
      <pc:sldChg chg="addSp modSp new mod">
        <pc:chgData name="康 鑫" userId="b9016b1e89135378" providerId="LiveId" clId="{E9AEC75A-5BCE-44DF-9EF0-DD5C4CD26CEE}" dt="2021-11-06T01:26:08.367" v="791" actId="20577"/>
        <pc:sldMkLst>
          <pc:docMk/>
          <pc:sldMk cId="707934828" sldId="260"/>
        </pc:sldMkLst>
        <pc:spChg chg="mod">
          <ac:chgData name="康 鑫" userId="b9016b1e89135378" providerId="LiveId" clId="{E9AEC75A-5BCE-44DF-9EF0-DD5C4CD26CEE}" dt="2021-11-06T01:24:20.057" v="625" actId="20577"/>
          <ac:spMkLst>
            <pc:docMk/>
            <pc:sldMk cId="707934828" sldId="260"/>
            <ac:spMk id="2" creationId="{0A7A4C13-CCA1-4EBF-9B82-23BEC465DE9C}"/>
          </ac:spMkLst>
        </pc:spChg>
        <pc:spChg chg="add mod">
          <ac:chgData name="康 鑫" userId="b9016b1e89135378" providerId="LiveId" clId="{E9AEC75A-5BCE-44DF-9EF0-DD5C4CD26CEE}" dt="2021-11-06T01:26:08.367" v="791" actId="20577"/>
          <ac:spMkLst>
            <pc:docMk/>
            <pc:sldMk cId="707934828" sldId="260"/>
            <ac:spMk id="3" creationId="{002108EE-7A51-44BF-94D6-817B13EF74C0}"/>
          </ac:spMkLst>
        </pc:spChg>
      </pc:sldChg>
      <pc:sldChg chg="new del">
        <pc:chgData name="康 鑫" userId="b9016b1e89135378" providerId="LiveId" clId="{E9AEC75A-5BCE-44DF-9EF0-DD5C4CD26CEE}" dt="2021-11-06T01:26:27.702" v="793" actId="47"/>
        <pc:sldMkLst>
          <pc:docMk/>
          <pc:sldMk cId="652035748" sldId="261"/>
        </pc:sldMkLst>
      </pc:sldChg>
      <pc:sldChg chg="modSp new mod">
        <pc:chgData name="康 鑫" userId="b9016b1e89135378" providerId="LiveId" clId="{E9AEC75A-5BCE-44DF-9EF0-DD5C4CD26CEE}" dt="2021-11-06T01:37:05.974" v="1515" actId="20577"/>
        <pc:sldMkLst>
          <pc:docMk/>
          <pc:sldMk cId="1400419474" sldId="261"/>
        </pc:sldMkLst>
        <pc:spChg chg="mod">
          <ac:chgData name="康 鑫" userId="b9016b1e89135378" providerId="LiveId" clId="{E9AEC75A-5BCE-44DF-9EF0-DD5C4CD26CEE}" dt="2021-11-06T01:27:21.671" v="809" actId="404"/>
          <ac:spMkLst>
            <pc:docMk/>
            <pc:sldMk cId="1400419474" sldId="261"/>
            <ac:spMk id="2" creationId="{C7DE839E-A931-4066-81E1-71016BC54A37}"/>
          </ac:spMkLst>
        </pc:spChg>
        <pc:spChg chg="mod">
          <ac:chgData name="康 鑫" userId="b9016b1e89135378" providerId="LiveId" clId="{E9AEC75A-5BCE-44DF-9EF0-DD5C4CD26CEE}" dt="2021-11-06T01:37:05.974" v="1515" actId="20577"/>
          <ac:spMkLst>
            <pc:docMk/>
            <pc:sldMk cId="1400419474" sldId="261"/>
            <ac:spMk id="3" creationId="{779B3D0B-5836-47EF-9028-1C0101F28997}"/>
          </ac:spMkLst>
        </pc:spChg>
      </pc:sldChg>
      <pc:sldChg chg="new del">
        <pc:chgData name="康 鑫" userId="b9016b1e89135378" providerId="LiveId" clId="{E9AEC75A-5BCE-44DF-9EF0-DD5C4CD26CEE}" dt="2021-11-06T01:26:32.723" v="795" actId="680"/>
        <pc:sldMkLst>
          <pc:docMk/>
          <pc:sldMk cId="2928508685" sldId="261"/>
        </pc:sldMkLst>
      </pc:sldChg>
      <pc:sldChg chg="addSp modSp new mod">
        <pc:chgData name="康 鑫" userId="b9016b1e89135378" providerId="LiveId" clId="{E9AEC75A-5BCE-44DF-9EF0-DD5C4CD26CEE}" dt="2021-11-06T01:35:40.614" v="1424" actId="404"/>
        <pc:sldMkLst>
          <pc:docMk/>
          <pc:sldMk cId="3680880996" sldId="262"/>
        </pc:sldMkLst>
        <pc:spChg chg="mod">
          <ac:chgData name="康 鑫" userId="b9016b1e89135378" providerId="LiveId" clId="{E9AEC75A-5BCE-44DF-9EF0-DD5C4CD26CEE}" dt="2021-11-06T01:29:59.614" v="993" actId="20577"/>
          <ac:spMkLst>
            <pc:docMk/>
            <pc:sldMk cId="3680880996" sldId="262"/>
            <ac:spMk id="2" creationId="{BAD0971F-5ABE-4C96-9A75-145F945C2E78}"/>
          </ac:spMkLst>
        </pc:spChg>
        <pc:spChg chg="add mod">
          <ac:chgData name="康 鑫" userId="b9016b1e89135378" providerId="LiveId" clId="{E9AEC75A-5BCE-44DF-9EF0-DD5C4CD26CEE}" dt="2021-11-06T01:32:17.365" v="1211" actId="207"/>
          <ac:spMkLst>
            <pc:docMk/>
            <pc:sldMk cId="3680880996" sldId="262"/>
            <ac:spMk id="3" creationId="{05E55259-4D44-4476-8C05-C3D093FB834C}"/>
          </ac:spMkLst>
        </pc:spChg>
        <pc:spChg chg="add mod">
          <ac:chgData name="康 鑫" userId="b9016b1e89135378" providerId="LiveId" clId="{E9AEC75A-5BCE-44DF-9EF0-DD5C4CD26CEE}" dt="2021-11-06T01:35:40.614" v="1424" actId="404"/>
          <ac:spMkLst>
            <pc:docMk/>
            <pc:sldMk cId="3680880996" sldId="262"/>
            <ac:spMk id="6" creationId="{41BFBFCB-9B56-4B8A-BC05-446B8E2A8080}"/>
          </ac:spMkLst>
        </pc:spChg>
        <pc:picChg chg="add mod">
          <ac:chgData name="康 鑫" userId="b9016b1e89135378" providerId="LiveId" clId="{E9AEC75A-5BCE-44DF-9EF0-DD5C4CD26CEE}" dt="2021-11-06T01:33:25.637" v="1213" actId="1076"/>
          <ac:picMkLst>
            <pc:docMk/>
            <pc:sldMk cId="3680880996" sldId="262"/>
            <ac:picMk id="5" creationId="{E4D23483-605B-40EF-9E2F-0F66EF1B26B3}"/>
          </ac:picMkLst>
        </pc:picChg>
      </pc:sldChg>
      <pc:sldChg chg="addSp delSp modSp new mod">
        <pc:chgData name="康 鑫" userId="b9016b1e89135378" providerId="LiveId" clId="{E9AEC75A-5BCE-44DF-9EF0-DD5C4CD26CEE}" dt="2021-11-06T02:08:02.738" v="1832" actId="1076"/>
        <pc:sldMkLst>
          <pc:docMk/>
          <pc:sldMk cId="329838619" sldId="263"/>
        </pc:sldMkLst>
        <pc:spChg chg="mod">
          <ac:chgData name="康 鑫" userId="b9016b1e89135378" providerId="LiveId" clId="{E9AEC75A-5BCE-44DF-9EF0-DD5C4CD26CEE}" dt="2021-11-06T01:39:41.680" v="1551" actId="20577"/>
          <ac:spMkLst>
            <pc:docMk/>
            <pc:sldMk cId="329838619" sldId="263"/>
            <ac:spMk id="2" creationId="{C284C862-CFE0-4786-AF78-128B5086151F}"/>
          </ac:spMkLst>
        </pc:spChg>
        <pc:spChg chg="add mod">
          <ac:chgData name="康 鑫" userId="b9016b1e89135378" providerId="LiveId" clId="{E9AEC75A-5BCE-44DF-9EF0-DD5C4CD26CEE}" dt="2021-11-06T02:02:29.492" v="1709" actId="20577"/>
          <ac:spMkLst>
            <pc:docMk/>
            <pc:sldMk cId="329838619" sldId="263"/>
            <ac:spMk id="3" creationId="{F49F0A9C-4120-49BA-A9C0-4AB59DADB081}"/>
          </ac:spMkLst>
        </pc:spChg>
        <pc:spChg chg="add mod">
          <ac:chgData name="康 鑫" userId="b9016b1e89135378" providerId="LiveId" clId="{E9AEC75A-5BCE-44DF-9EF0-DD5C4CD26CEE}" dt="2021-11-06T02:04:30.788" v="1730" actId="14100"/>
          <ac:spMkLst>
            <pc:docMk/>
            <pc:sldMk cId="329838619" sldId="263"/>
            <ac:spMk id="4" creationId="{E1235C4C-D179-40A3-ADEB-E74FFD20B836}"/>
          </ac:spMkLst>
        </pc:spChg>
        <pc:spChg chg="add mod">
          <ac:chgData name="康 鑫" userId="b9016b1e89135378" providerId="LiveId" clId="{E9AEC75A-5BCE-44DF-9EF0-DD5C4CD26CEE}" dt="2021-11-06T02:04:38.828" v="1732" actId="1076"/>
          <ac:spMkLst>
            <pc:docMk/>
            <pc:sldMk cId="329838619" sldId="263"/>
            <ac:spMk id="5" creationId="{0DE23A0A-E0F1-4523-B009-DE1449EC87A1}"/>
          </ac:spMkLst>
        </pc:spChg>
        <pc:spChg chg="add mod">
          <ac:chgData name="康 鑫" userId="b9016b1e89135378" providerId="LiveId" clId="{E9AEC75A-5BCE-44DF-9EF0-DD5C4CD26CEE}" dt="2021-11-06T02:04:49.059" v="1734" actId="1076"/>
          <ac:spMkLst>
            <pc:docMk/>
            <pc:sldMk cId="329838619" sldId="263"/>
            <ac:spMk id="6" creationId="{C71759D9-E93E-4955-8F45-26C1E13F1246}"/>
          </ac:spMkLst>
        </pc:spChg>
        <pc:spChg chg="add mod">
          <ac:chgData name="康 鑫" userId="b9016b1e89135378" providerId="LiveId" clId="{E9AEC75A-5BCE-44DF-9EF0-DD5C4CD26CEE}" dt="2021-11-06T02:04:49.059" v="1734" actId="1076"/>
          <ac:spMkLst>
            <pc:docMk/>
            <pc:sldMk cId="329838619" sldId="263"/>
            <ac:spMk id="7" creationId="{E2D0D1D6-6CAA-4D46-AD8B-07315B40A541}"/>
          </ac:spMkLst>
        </pc:spChg>
        <pc:spChg chg="add mod">
          <ac:chgData name="康 鑫" userId="b9016b1e89135378" providerId="LiveId" clId="{E9AEC75A-5BCE-44DF-9EF0-DD5C4CD26CEE}" dt="2021-11-06T02:04:56.596" v="1736" actId="1076"/>
          <ac:spMkLst>
            <pc:docMk/>
            <pc:sldMk cId="329838619" sldId="263"/>
            <ac:spMk id="8" creationId="{8A6F6433-6DD4-4C53-A3D5-111537142A44}"/>
          </ac:spMkLst>
        </pc:spChg>
        <pc:spChg chg="add mod">
          <ac:chgData name="康 鑫" userId="b9016b1e89135378" providerId="LiveId" clId="{E9AEC75A-5BCE-44DF-9EF0-DD5C4CD26CEE}" dt="2021-11-06T02:04:56.596" v="1736" actId="1076"/>
          <ac:spMkLst>
            <pc:docMk/>
            <pc:sldMk cId="329838619" sldId="263"/>
            <ac:spMk id="9" creationId="{62D22DDF-1491-4FB0-AB28-1294D0BF4B15}"/>
          </ac:spMkLst>
        </pc:spChg>
        <pc:spChg chg="add mod">
          <ac:chgData name="康 鑫" userId="b9016b1e89135378" providerId="LiveId" clId="{E9AEC75A-5BCE-44DF-9EF0-DD5C4CD26CEE}" dt="2021-11-06T02:04:56.596" v="1736" actId="1076"/>
          <ac:spMkLst>
            <pc:docMk/>
            <pc:sldMk cId="329838619" sldId="263"/>
            <ac:spMk id="10" creationId="{EF6BB2A9-764D-4F7F-80A2-B95C643131BB}"/>
          </ac:spMkLst>
        </pc:spChg>
        <pc:spChg chg="add mod">
          <ac:chgData name="康 鑫" userId="b9016b1e89135378" providerId="LiveId" clId="{E9AEC75A-5BCE-44DF-9EF0-DD5C4CD26CEE}" dt="2021-11-06T02:04:56.596" v="1736" actId="1076"/>
          <ac:spMkLst>
            <pc:docMk/>
            <pc:sldMk cId="329838619" sldId="263"/>
            <ac:spMk id="11" creationId="{B8917FA5-C6E7-473E-B38B-64FD7054D475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2" creationId="{A4882109-D7E8-4D79-93E2-47BDA5A0F97B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3" creationId="{BE137370-D047-4943-8BFD-E01660B6CCD6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4" creationId="{478812B1-7F98-4033-AF4B-3E6AA0C3C6A0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5" creationId="{8AB99C8F-9B06-4F54-B687-81FC44C0A8D8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6" creationId="{244F8E33-794C-4383-9D2D-9CBA109AA8A9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7" creationId="{3E92E6B7-483E-42E3-A986-576791BCB90B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8" creationId="{0AA7F8A5-D4EB-47D6-BFCA-170DCD10C590}"/>
          </ac:spMkLst>
        </pc:spChg>
        <pc:spChg chg="add mod">
          <ac:chgData name="康 鑫" userId="b9016b1e89135378" providerId="LiveId" clId="{E9AEC75A-5BCE-44DF-9EF0-DD5C4CD26CEE}" dt="2021-11-06T02:05:00.403" v="1738" actId="1076"/>
          <ac:spMkLst>
            <pc:docMk/>
            <pc:sldMk cId="329838619" sldId="263"/>
            <ac:spMk id="19" creationId="{AE0F51D2-17F7-4725-87C4-F5EB471607F5}"/>
          </ac:spMkLst>
        </pc:spChg>
        <pc:spChg chg="add mod">
          <ac:chgData name="康 鑫" userId="b9016b1e89135378" providerId="LiveId" clId="{E9AEC75A-5BCE-44DF-9EF0-DD5C4CD26CEE}" dt="2021-11-06T02:05:36.593" v="1760" actId="1076"/>
          <ac:spMkLst>
            <pc:docMk/>
            <pc:sldMk cId="329838619" sldId="263"/>
            <ac:spMk id="20" creationId="{B6578F56-AB77-4C17-80BE-1F8E07472EF9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1" creationId="{E9C987C8-B95D-49E6-B510-CABBAC82EE49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2" creationId="{378F68C1-FAED-4208-8BD1-1E426E215AFA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3" creationId="{3934B17B-CE8A-49E1-BD63-DE60976C6B82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4" creationId="{A7B7141A-0027-4109-A31B-C65306C5A711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5" creationId="{6156E3CE-D996-444E-BECE-9777118ACE53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6" creationId="{E8742973-974B-448A-BC57-002563EA02B4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7" creationId="{30515A68-72FB-47CC-ADF6-9063B6BD2517}"/>
          </ac:spMkLst>
        </pc:spChg>
        <pc:spChg chg="add del mod">
          <ac:chgData name="康 鑫" userId="b9016b1e89135378" providerId="LiveId" clId="{E9AEC75A-5BCE-44DF-9EF0-DD5C4CD26CEE}" dt="2021-11-06T02:05:17.673" v="1755"/>
          <ac:spMkLst>
            <pc:docMk/>
            <pc:sldMk cId="329838619" sldId="263"/>
            <ac:spMk id="28" creationId="{0DB9C7B6-90FF-485F-A3EA-DF3EEF6C81B6}"/>
          </ac:spMkLst>
        </pc:spChg>
        <pc:spChg chg="add mod">
          <ac:chgData name="康 鑫" userId="b9016b1e89135378" providerId="LiveId" clId="{E9AEC75A-5BCE-44DF-9EF0-DD5C4CD26CEE}" dt="2021-11-06T02:05:36.593" v="1760" actId="1076"/>
          <ac:spMkLst>
            <pc:docMk/>
            <pc:sldMk cId="329838619" sldId="263"/>
            <ac:spMk id="29" creationId="{6D076EE8-2DA7-4AD6-AC64-BA12B451D37E}"/>
          </ac:spMkLst>
        </pc:spChg>
        <pc:spChg chg="add mod">
          <ac:chgData name="康 鑫" userId="b9016b1e89135378" providerId="LiveId" clId="{E9AEC75A-5BCE-44DF-9EF0-DD5C4CD26CEE}" dt="2021-11-06T02:05:36.593" v="1760" actId="1076"/>
          <ac:spMkLst>
            <pc:docMk/>
            <pc:sldMk cId="329838619" sldId="263"/>
            <ac:spMk id="30" creationId="{700E50D0-333A-452A-A148-B95ABBF41ED2}"/>
          </ac:spMkLst>
        </pc:spChg>
        <pc:spChg chg="add mod">
          <ac:chgData name="康 鑫" userId="b9016b1e89135378" providerId="LiveId" clId="{E9AEC75A-5BCE-44DF-9EF0-DD5C4CD26CEE}" dt="2021-11-06T02:05:36.593" v="1760" actId="1076"/>
          <ac:spMkLst>
            <pc:docMk/>
            <pc:sldMk cId="329838619" sldId="263"/>
            <ac:spMk id="31" creationId="{CBE9BA65-64E7-47EB-9D1B-F6A88760A67A}"/>
          </ac:spMkLst>
        </pc:spChg>
        <pc:spChg chg="add mod">
          <ac:chgData name="康 鑫" userId="b9016b1e89135378" providerId="LiveId" clId="{E9AEC75A-5BCE-44DF-9EF0-DD5C4CD26CEE}" dt="2021-11-06T02:06:50.563" v="1802" actId="1076"/>
          <ac:spMkLst>
            <pc:docMk/>
            <pc:sldMk cId="329838619" sldId="263"/>
            <ac:spMk id="32" creationId="{123215A3-83AB-4379-A0F0-99ACE159E812}"/>
          </ac:spMkLst>
        </pc:spChg>
        <pc:spChg chg="add mod">
          <ac:chgData name="康 鑫" userId="b9016b1e89135378" providerId="LiveId" clId="{E9AEC75A-5BCE-44DF-9EF0-DD5C4CD26CEE}" dt="2021-11-06T02:06:55.034" v="1806" actId="1076"/>
          <ac:spMkLst>
            <pc:docMk/>
            <pc:sldMk cId="329838619" sldId="263"/>
            <ac:spMk id="33" creationId="{28B39201-30CD-43B3-A17F-AA0EEF2C7F8B}"/>
          </ac:spMkLst>
        </pc:spChg>
        <pc:spChg chg="add mod">
          <ac:chgData name="康 鑫" userId="b9016b1e89135378" providerId="LiveId" clId="{E9AEC75A-5BCE-44DF-9EF0-DD5C4CD26CEE}" dt="2021-11-06T02:08:02.738" v="1832" actId="1076"/>
          <ac:spMkLst>
            <pc:docMk/>
            <pc:sldMk cId="329838619" sldId="263"/>
            <ac:spMk id="34" creationId="{D6525C7C-E049-4D47-BAB2-DC9C92339B05}"/>
          </ac:spMkLst>
        </pc:spChg>
      </pc:sldChg>
      <pc:sldChg chg="addSp modSp new mod">
        <pc:chgData name="康 鑫" userId="b9016b1e89135378" providerId="LiveId" clId="{E9AEC75A-5BCE-44DF-9EF0-DD5C4CD26CEE}" dt="2021-11-06T02:09:33.483" v="1848" actId="1076"/>
        <pc:sldMkLst>
          <pc:docMk/>
          <pc:sldMk cId="3342315519" sldId="264"/>
        </pc:sldMkLst>
        <pc:spChg chg="mod">
          <ac:chgData name="康 鑫" userId="b9016b1e89135378" providerId="LiveId" clId="{E9AEC75A-5BCE-44DF-9EF0-DD5C4CD26CEE}" dt="2021-11-06T02:09:07.640" v="1845" actId="20577"/>
          <ac:spMkLst>
            <pc:docMk/>
            <pc:sldMk cId="3342315519" sldId="264"/>
            <ac:spMk id="2" creationId="{28380FE9-0195-431D-93BC-F9C4C175AB5E}"/>
          </ac:spMkLst>
        </pc:spChg>
        <pc:picChg chg="add mod">
          <ac:chgData name="康 鑫" userId="b9016b1e89135378" providerId="LiveId" clId="{E9AEC75A-5BCE-44DF-9EF0-DD5C4CD26CEE}" dt="2021-11-06T02:09:33.483" v="1848" actId="1076"/>
          <ac:picMkLst>
            <pc:docMk/>
            <pc:sldMk cId="3342315519" sldId="264"/>
            <ac:picMk id="4" creationId="{D51533C0-BA98-4C48-9AAE-B2CD76756560}"/>
          </ac:picMkLst>
        </pc:picChg>
      </pc:sldChg>
      <pc:sldChg chg="addSp modSp new mod ord">
        <pc:chgData name="康 鑫" userId="b9016b1e89135378" providerId="LiveId" clId="{E9AEC75A-5BCE-44DF-9EF0-DD5C4CD26CEE}" dt="2021-11-06T02:16:33.979" v="2056"/>
        <pc:sldMkLst>
          <pc:docMk/>
          <pc:sldMk cId="1183176639" sldId="265"/>
        </pc:sldMkLst>
        <pc:spChg chg="mod">
          <ac:chgData name="康 鑫" userId="b9016b1e89135378" providerId="LiveId" clId="{E9AEC75A-5BCE-44DF-9EF0-DD5C4CD26CEE}" dt="2021-11-06T02:10:20.160" v="1872" actId="20577"/>
          <ac:spMkLst>
            <pc:docMk/>
            <pc:sldMk cId="1183176639" sldId="265"/>
            <ac:spMk id="2" creationId="{6F1BEB6D-6912-4F72-8F43-DF88C93509DE}"/>
          </ac:spMkLst>
        </pc:spChg>
        <pc:spChg chg="add mod">
          <ac:chgData name="康 鑫" userId="b9016b1e89135378" providerId="LiveId" clId="{E9AEC75A-5BCE-44DF-9EF0-DD5C4CD26CEE}" dt="2021-11-06T02:16:24.971" v="2054" actId="20577"/>
          <ac:spMkLst>
            <pc:docMk/>
            <pc:sldMk cId="1183176639" sldId="265"/>
            <ac:spMk id="3" creationId="{CC1A002F-0A2D-4139-A208-5CEBC51A528A}"/>
          </ac:spMkLst>
        </pc:spChg>
        <pc:spChg chg="add mod">
          <ac:chgData name="康 鑫" userId="b9016b1e89135378" providerId="LiveId" clId="{E9AEC75A-5BCE-44DF-9EF0-DD5C4CD26CEE}" dt="2021-11-06T02:15:59.274" v="2052" actId="20577"/>
          <ac:spMkLst>
            <pc:docMk/>
            <pc:sldMk cId="1183176639" sldId="265"/>
            <ac:spMk id="6" creationId="{5EAB8BF7-FC66-4F1C-B18C-5B63DE3BE5B9}"/>
          </ac:spMkLst>
        </pc:spChg>
        <pc:picChg chg="add mod">
          <ac:chgData name="康 鑫" userId="b9016b1e89135378" providerId="LiveId" clId="{E9AEC75A-5BCE-44DF-9EF0-DD5C4CD26CEE}" dt="2021-11-06T02:11:15.083" v="1910" actId="1076"/>
          <ac:picMkLst>
            <pc:docMk/>
            <pc:sldMk cId="1183176639" sldId="265"/>
            <ac:picMk id="5" creationId="{A3EDE379-10F6-4848-9917-F5D8D9670F8A}"/>
          </ac:picMkLst>
        </pc:picChg>
      </pc:sldChg>
      <pc:sldChg chg="addSp modSp new mod">
        <pc:chgData name="康 鑫" userId="b9016b1e89135378" providerId="LiveId" clId="{E9AEC75A-5BCE-44DF-9EF0-DD5C4CD26CEE}" dt="2021-11-06T02:29:31.783" v="2343" actId="20577"/>
        <pc:sldMkLst>
          <pc:docMk/>
          <pc:sldMk cId="4069024750" sldId="266"/>
        </pc:sldMkLst>
        <pc:spChg chg="mod">
          <ac:chgData name="康 鑫" userId="b9016b1e89135378" providerId="LiveId" clId="{E9AEC75A-5BCE-44DF-9EF0-DD5C4CD26CEE}" dt="2021-11-06T02:18:38.068" v="2090" actId="20577"/>
          <ac:spMkLst>
            <pc:docMk/>
            <pc:sldMk cId="4069024750" sldId="266"/>
            <ac:spMk id="2" creationId="{9E220BA0-929A-4E83-9539-10CAA5379C85}"/>
          </ac:spMkLst>
        </pc:spChg>
        <pc:spChg chg="add mod">
          <ac:chgData name="康 鑫" userId="b9016b1e89135378" providerId="LiveId" clId="{E9AEC75A-5BCE-44DF-9EF0-DD5C4CD26CEE}" dt="2021-11-06T02:29:31.783" v="2343" actId="20577"/>
          <ac:spMkLst>
            <pc:docMk/>
            <pc:sldMk cId="4069024750" sldId="266"/>
            <ac:spMk id="3" creationId="{6C874D15-AD14-42BE-96D4-91A214734A76}"/>
          </ac:spMkLst>
        </pc:spChg>
      </pc:sldChg>
      <pc:sldChg chg="addSp modSp new mod">
        <pc:chgData name="康 鑫" userId="b9016b1e89135378" providerId="LiveId" clId="{E9AEC75A-5BCE-44DF-9EF0-DD5C4CD26CEE}" dt="2021-11-06T02:35:02.272" v="2408" actId="1076"/>
        <pc:sldMkLst>
          <pc:docMk/>
          <pc:sldMk cId="3558557572" sldId="267"/>
        </pc:sldMkLst>
        <pc:spChg chg="mod">
          <ac:chgData name="康 鑫" userId="b9016b1e89135378" providerId="LiveId" clId="{E9AEC75A-5BCE-44DF-9EF0-DD5C4CD26CEE}" dt="2021-11-06T02:33:53.221" v="2394" actId="20577"/>
          <ac:spMkLst>
            <pc:docMk/>
            <pc:sldMk cId="3558557572" sldId="267"/>
            <ac:spMk id="2" creationId="{0C6C25C3-D124-4F13-BCD7-43975BCCF557}"/>
          </ac:spMkLst>
        </pc:spChg>
        <pc:picChg chg="add mod">
          <ac:chgData name="康 鑫" userId="b9016b1e89135378" providerId="LiveId" clId="{E9AEC75A-5BCE-44DF-9EF0-DD5C4CD26CEE}" dt="2021-11-06T02:35:02.272" v="2408" actId="1076"/>
          <ac:picMkLst>
            <pc:docMk/>
            <pc:sldMk cId="3558557572" sldId="267"/>
            <ac:picMk id="4" creationId="{3589C509-7305-440B-AFD3-CBD802113D37}"/>
          </ac:picMkLst>
        </pc:picChg>
      </pc:sldChg>
      <pc:sldChg chg="addSp modSp new mod">
        <pc:chgData name="康 鑫" userId="b9016b1e89135378" providerId="LiveId" clId="{E9AEC75A-5BCE-44DF-9EF0-DD5C4CD26CEE}" dt="2021-11-06T02:34:52.975" v="2406"/>
        <pc:sldMkLst>
          <pc:docMk/>
          <pc:sldMk cId="1660253552" sldId="268"/>
        </pc:sldMkLst>
        <pc:spChg chg="mod">
          <ac:chgData name="康 鑫" userId="b9016b1e89135378" providerId="LiveId" clId="{E9AEC75A-5BCE-44DF-9EF0-DD5C4CD26CEE}" dt="2021-11-06T02:34:01.348" v="2405" actId="20577"/>
          <ac:spMkLst>
            <pc:docMk/>
            <pc:sldMk cId="1660253552" sldId="268"/>
            <ac:spMk id="2" creationId="{867E5203-391B-4841-B2BC-E29737D26D2F}"/>
          </ac:spMkLst>
        </pc:spChg>
        <pc:picChg chg="add mod">
          <ac:chgData name="康 鑫" userId="b9016b1e89135378" providerId="LiveId" clId="{E9AEC75A-5BCE-44DF-9EF0-DD5C4CD26CEE}" dt="2021-11-06T02:34:52.975" v="2406"/>
          <ac:picMkLst>
            <pc:docMk/>
            <pc:sldMk cId="1660253552" sldId="268"/>
            <ac:picMk id="4" creationId="{AB3FAEDC-CE3A-406C-8152-9E5BEC3163D0}"/>
          </ac:picMkLst>
        </pc:picChg>
      </pc:sldChg>
      <pc:sldChg chg="addSp modSp new mod">
        <pc:chgData name="康 鑫" userId="b9016b1e89135378" providerId="LiveId" clId="{E9AEC75A-5BCE-44DF-9EF0-DD5C4CD26CEE}" dt="2021-11-06T02:37:43.593" v="2424" actId="14100"/>
        <pc:sldMkLst>
          <pc:docMk/>
          <pc:sldMk cId="3884983971" sldId="269"/>
        </pc:sldMkLst>
        <pc:spChg chg="mod">
          <ac:chgData name="康 鑫" userId="b9016b1e89135378" providerId="LiveId" clId="{E9AEC75A-5BCE-44DF-9EF0-DD5C4CD26CEE}" dt="2021-11-06T02:37:17.977" v="2421" actId="20577"/>
          <ac:spMkLst>
            <pc:docMk/>
            <pc:sldMk cId="3884983971" sldId="269"/>
            <ac:spMk id="2" creationId="{1ABB1D3D-B923-46D2-A789-6D525D2E5877}"/>
          </ac:spMkLst>
        </pc:spChg>
        <pc:picChg chg="add mod">
          <ac:chgData name="康 鑫" userId="b9016b1e89135378" providerId="LiveId" clId="{E9AEC75A-5BCE-44DF-9EF0-DD5C4CD26CEE}" dt="2021-11-06T02:37:43.593" v="2424" actId="14100"/>
          <ac:picMkLst>
            <pc:docMk/>
            <pc:sldMk cId="3884983971" sldId="269"/>
            <ac:picMk id="4" creationId="{EAD7ED19-44AC-4B91-B860-FAF0EB346EA1}"/>
          </ac:picMkLst>
        </pc:picChg>
      </pc:sldChg>
      <pc:sldChg chg="addSp modSp new mod">
        <pc:chgData name="康 鑫" userId="b9016b1e89135378" providerId="LiveId" clId="{E9AEC75A-5BCE-44DF-9EF0-DD5C4CD26CEE}" dt="2021-11-06T03:06:14.173" v="2441" actId="1076"/>
        <pc:sldMkLst>
          <pc:docMk/>
          <pc:sldMk cId="4235548333" sldId="270"/>
        </pc:sldMkLst>
        <pc:spChg chg="mod">
          <ac:chgData name="康 鑫" userId="b9016b1e89135378" providerId="LiveId" clId="{E9AEC75A-5BCE-44DF-9EF0-DD5C4CD26CEE}" dt="2021-11-06T02:52:59.657" v="2436" actId="20577"/>
          <ac:spMkLst>
            <pc:docMk/>
            <pc:sldMk cId="4235548333" sldId="270"/>
            <ac:spMk id="2" creationId="{C6CC54D5-D39D-4307-8C3D-659C65F0C20B}"/>
          </ac:spMkLst>
        </pc:spChg>
        <pc:picChg chg="add mod">
          <ac:chgData name="康 鑫" userId="b9016b1e89135378" providerId="LiveId" clId="{E9AEC75A-5BCE-44DF-9EF0-DD5C4CD26CEE}" dt="2021-11-06T03:06:12.861" v="2440" actId="1076"/>
          <ac:picMkLst>
            <pc:docMk/>
            <pc:sldMk cId="4235548333" sldId="270"/>
            <ac:picMk id="4" creationId="{37A14D16-5718-4444-AF6F-8D1C9EDD960C}"/>
          </ac:picMkLst>
        </pc:picChg>
        <pc:picChg chg="add mod">
          <ac:chgData name="康 鑫" userId="b9016b1e89135378" providerId="LiveId" clId="{E9AEC75A-5BCE-44DF-9EF0-DD5C4CD26CEE}" dt="2021-11-06T03:06:14.173" v="2441" actId="1076"/>
          <ac:picMkLst>
            <pc:docMk/>
            <pc:sldMk cId="4235548333" sldId="270"/>
            <ac:picMk id="6" creationId="{ABA18CF6-06F8-40E1-99B6-82F1836EE347}"/>
          </ac:picMkLst>
        </pc:picChg>
      </pc:sldChg>
      <pc:sldChg chg="modSp new mod">
        <pc:chgData name="康 鑫" userId="b9016b1e89135378" providerId="LiveId" clId="{E9AEC75A-5BCE-44DF-9EF0-DD5C4CD26CEE}" dt="2021-11-06T06:36:13.609" v="2589" actId="20577"/>
        <pc:sldMkLst>
          <pc:docMk/>
          <pc:sldMk cId="1892339077" sldId="271"/>
        </pc:sldMkLst>
        <pc:spChg chg="mod">
          <ac:chgData name="康 鑫" userId="b9016b1e89135378" providerId="LiveId" clId="{E9AEC75A-5BCE-44DF-9EF0-DD5C4CD26CEE}" dt="2021-11-06T06:35:13.908" v="2466" actId="2711"/>
          <ac:spMkLst>
            <pc:docMk/>
            <pc:sldMk cId="1892339077" sldId="271"/>
            <ac:spMk id="2" creationId="{B5B18352-B025-4293-A143-078CE422F0F0}"/>
          </ac:spMkLst>
        </pc:spChg>
        <pc:spChg chg="mod">
          <ac:chgData name="康 鑫" userId="b9016b1e89135378" providerId="LiveId" clId="{E9AEC75A-5BCE-44DF-9EF0-DD5C4CD26CEE}" dt="2021-11-06T06:36:13.609" v="2589" actId="20577"/>
          <ac:spMkLst>
            <pc:docMk/>
            <pc:sldMk cId="1892339077" sldId="271"/>
            <ac:spMk id="3" creationId="{BC4661B9-071D-4FF9-9514-A89D2C23365B}"/>
          </ac:spMkLst>
        </pc:spChg>
      </pc:sldChg>
      <pc:sldChg chg="new del">
        <pc:chgData name="康 鑫" userId="b9016b1e89135378" providerId="LiveId" clId="{E9AEC75A-5BCE-44DF-9EF0-DD5C4CD26CEE}" dt="2021-11-06T06:34:31.148" v="2455" actId="47"/>
        <pc:sldMkLst>
          <pc:docMk/>
          <pc:sldMk cId="3512798732" sldId="271"/>
        </pc:sldMkLst>
      </pc:sldChg>
      <pc:sldChg chg="modSp new del mod">
        <pc:chgData name="康 鑫" userId="b9016b1e89135378" providerId="LiveId" clId="{E9AEC75A-5BCE-44DF-9EF0-DD5C4CD26CEE}" dt="2021-11-06T06:34:18.198" v="2453" actId="47"/>
        <pc:sldMkLst>
          <pc:docMk/>
          <pc:sldMk cId="3611642320" sldId="271"/>
        </pc:sldMkLst>
        <pc:spChg chg="mod">
          <ac:chgData name="康 鑫" userId="b9016b1e89135378" providerId="LiveId" clId="{E9AEC75A-5BCE-44DF-9EF0-DD5C4CD26CEE}" dt="2021-11-06T03:06:23.061" v="2452" actId="20577"/>
          <ac:spMkLst>
            <pc:docMk/>
            <pc:sldMk cId="3611642320" sldId="271"/>
            <ac:spMk id="2" creationId="{D6AE5EBE-5387-4C65-A268-430FDF40A38E}"/>
          </ac:spMkLst>
        </pc:spChg>
      </pc:sldChg>
      <pc:sldChg chg="addSp modSp new mod">
        <pc:chgData name="康 鑫" userId="b9016b1e89135378" providerId="LiveId" clId="{E9AEC75A-5BCE-44DF-9EF0-DD5C4CD26CEE}" dt="2021-11-06T06:39:37.369" v="2681" actId="1076"/>
        <pc:sldMkLst>
          <pc:docMk/>
          <pc:sldMk cId="523521348" sldId="272"/>
        </pc:sldMkLst>
        <pc:spChg chg="mod">
          <ac:chgData name="康 鑫" userId="b9016b1e89135378" providerId="LiveId" clId="{E9AEC75A-5BCE-44DF-9EF0-DD5C4CD26CEE}" dt="2021-11-06T06:37:36.253" v="2600" actId="20577"/>
          <ac:spMkLst>
            <pc:docMk/>
            <pc:sldMk cId="523521348" sldId="272"/>
            <ac:spMk id="2" creationId="{4E7417F6-C16A-45CE-870C-C3DACA704009}"/>
          </ac:spMkLst>
        </pc:spChg>
        <pc:spChg chg="add mod">
          <ac:chgData name="康 鑫" userId="b9016b1e89135378" providerId="LiveId" clId="{E9AEC75A-5BCE-44DF-9EF0-DD5C4CD26CEE}" dt="2021-11-06T06:39:31.759" v="2678" actId="20577"/>
          <ac:spMkLst>
            <pc:docMk/>
            <pc:sldMk cId="523521348" sldId="272"/>
            <ac:spMk id="3" creationId="{FA704CAA-9EB7-4A9F-AA86-8085899B0E26}"/>
          </ac:spMkLst>
        </pc:spChg>
        <pc:picChg chg="add mod">
          <ac:chgData name="康 鑫" userId="b9016b1e89135378" providerId="LiveId" clId="{E9AEC75A-5BCE-44DF-9EF0-DD5C4CD26CEE}" dt="2021-11-06T06:39:37.369" v="2681" actId="1076"/>
          <ac:picMkLst>
            <pc:docMk/>
            <pc:sldMk cId="523521348" sldId="272"/>
            <ac:picMk id="5" creationId="{8F1E031A-6164-4562-8917-B50108FCF73B}"/>
          </ac:picMkLst>
        </pc:picChg>
      </pc:sldChg>
      <pc:sldChg chg="addSp delSp modSp new mod">
        <pc:chgData name="康 鑫" userId="b9016b1e89135378" providerId="LiveId" clId="{E9AEC75A-5BCE-44DF-9EF0-DD5C4CD26CEE}" dt="2021-11-06T07:26:21.141" v="3353" actId="1076"/>
        <pc:sldMkLst>
          <pc:docMk/>
          <pc:sldMk cId="3616848465" sldId="273"/>
        </pc:sldMkLst>
        <pc:spChg chg="mod">
          <ac:chgData name="康 鑫" userId="b9016b1e89135378" providerId="LiveId" clId="{E9AEC75A-5BCE-44DF-9EF0-DD5C4CD26CEE}" dt="2021-11-06T06:58:16.759" v="2731" actId="20577"/>
          <ac:spMkLst>
            <pc:docMk/>
            <pc:sldMk cId="3616848465" sldId="273"/>
            <ac:spMk id="2" creationId="{9A2FDEA3-F73E-42B0-9B75-930497718A6F}"/>
          </ac:spMkLst>
        </pc:spChg>
        <pc:spChg chg="add mod">
          <ac:chgData name="康 鑫" userId="b9016b1e89135378" providerId="LiveId" clId="{E9AEC75A-5BCE-44DF-9EF0-DD5C4CD26CEE}" dt="2021-11-06T07:26:21.141" v="3353" actId="1076"/>
          <ac:spMkLst>
            <pc:docMk/>
            <pc:sldMk cId="3616848465" sldId="273"/>
            <ac:spMk id="5" creationId="{4E575EDA-8319-402C-9FF8-FF5FFCB3147E}"/>
          </ac:spMkLst>
        </pc:spChg>
        <pc:spChg chg="add mod">
          <ac:chgData name="康 鑫" userId="b9016b1e89135378" providerId="LiveId" clId="{E9AEC75A-5BCE-44DF-9EF0-DD5C4CD26CEE}" dt="2021-11-06T07:26:21.141" v="3353" actId="1076"/>
          <ac:spMkLst>
            <pc:docMk/>
            <pc:sldMk cId="3616848465" sldId="273"/>
            <ac:spMk id="6" creationId="{FF1B1DAC-0BA6-4B49-9A1A-213E3ADCD659}"/>
          </ac:spMkLst>
        </pc:spChg>
        <pc:spChg chg="add mod">
          <ac:chgData name="康 鑫" userId="b9016b1e89135378" providerId="LiveId" clId="{E9AEC75A-5BCE-44DF-9EF0-DD5C4CD26CEE}" dt="2021-11-06T07:26:21.141" v="3353" actId="1076"/>
          <ac:spMkLst>
            <pc:docMk/>
            <pc:sldMk cId="3616848465" sldId="273"/>
            <ac:spMk id="7" creationId="{C2B9FC75-FC7B-48A1-B2D5-49C5BFB45E91}"/>
          </ac:spMkLst>
        </pc:spChg>
        <pc:spChg chg="add mod">
          <ac:chgData name="康 鑫" userId="b9016b1e89135378" providerId="LiveId" clId="{E9AEC75A-5BCE-44DF-9EF0-DD5C4CD26CEE}" dt="2021-11-06T07:26:21.141" v="3353" actId="1076"/>
          <ac:spMkLst>
            <pc:docMk/>
            <pc:sldMk cId="3616848465" sldId="273"/>
            <ac:spMk id="8" creationId="{EF58DD75-48DD-4229-8A80-C376964524F7}"/>
          </ac:spMkLst>
        </pc:spChg>
        <pc:spChg chg="add mod">
          <ac:chgData name="康 鑫" userId="b9016b1e89135378" providerId="LiveId" clId="{E9AEC75A-5BCE-44DF-9EF0-DD5C4CD26CEE}" dt="2021-11-06T07:22:28.626" v="3333" actId="20577"/>
          <ac:spMkLst>
            <pc:docMk/>
            <pc:sldMk cId="3616848465" sldId="273"/>
            <ac:spMk id="9" creationId="{88585E22-0622-4E22-893C-1508250A898A}"/>
          </ac:spMkLst>
        </pc:spChg>
        <pc:picChg chg="add del mod modCrop">
          <ac:chgData name="康 鑫" userId="b9016b1e89135378" providerId="LiveId" clId="{E9AEC75A-5BCE-44DF-9EF0-DD5C4CD26CEE}" dt="2021-11-06T07:22:45.330" v="3334" actId="478"/>
          <ac:picMkLst>
            <pc:docMk/>
            <pc:sldMk cId="3616848465" sldId="273"/>
            <ac:picMk id="4" creationId="{CC6052F8-FCF6-4168-BC4E-5636610B1ECE}"/>
          </ac:picMkLst>
        </pc:picChg>
        <pc:picChg chg="add mod">
          <ac:chgData name="康 鑫" userId="b9016b1e89135378" providerId="LiveId" clId="{E9AEC75A-5BCE-44DF-9EF0-DD5C4CD26CEE}" dt="2021-11-06T07:26:14.357" v="3352" actId="1076"/>
          <ac:picMkLst>
            <pc:docMk/>
            <pc:sldMk cId="3616848465" sldId="273"/>
            <ac:picMk id="11" creationId="{E6126ECC-B8D6-4978-9C0B-878291D14B93}"/>
          </ac:picMkLst>
        </pc:picChg>
      </pc:sldChg>
      <pc:sldChg chg="modSp add mod ord">
        <pc:chgData name="康 鑫" userId="b9016b1e89135378" providerId="LiveId" clId="{E9AEC75A-5BCE-44DF-9EF0-DD5C4CD26CEE}" dt="2021-11-06T07:26:10.716" v="3351"/>
        <pc:sldMkLst>
          <pc:docMk/>
          <pc:sldMk cId="2355719239" sldId="274"/>
        </pc:sldMkLst>
        <pc:spChg chg="mod">
          <ac:chgData name="康 鑫" userId="b9016b1e89135378" providerId="LiveId" clId="{E9AEC75A-5BCE-44DF-9EF0-DD5C4CD26CEE}" dt="2021-11-06T07:26:06.607" v="3349" actId="20577"/>
          <ac:spMkLst>
            <pc:docMk/>
            <pc:sldMk cId="2355719239" sldId="274"/>
            <ac:spMk id="9" creationId="{88585E22-0622-4E22-893C-1508250A898A}"/>
          </ac:spMkLst>
        </pc:spChg>
      </pc:sldChg>
      <pc:sldChg chg="addSp modSp new mod">
        <pc:chgData name="康 鑫" userId="b9016b1e89135378" providerId="LiveId" clId="{E9AEC75A-5BCE-44DF-9EF0-DD5C4CD26CEE}" dt="2021-11-06T07:27:17.196" v="3370" actId="1076"/>
        <pc:sldMkLst>
          <pc:docMk/>
          <pc:sldMk cId="413632412" sldId="275"/>
        </pc:sldMkLst>
        <pc:spChg chg="mod">
          <ac:chgData name="康 鑫" userId="b9016b1e89135378" providerId="LiveId" clId="{E9AEC75A-5BCE-44DF-9EF0-DD5C4CD26CEE}" dt="2021-11-06T07:26:32.962" v="3368" actId="20577"/>
          <ac:spMkLst>
            <pc:docMk/>
            <pc:sldMk cId="413632412" sldId="275"/>
            <ac:spMk id="2" creationId="{8E2349AF-115E-455F-83EC-6439215C2B3C}"/>
          </ac:spMkLst>
        </pc:spChg>
        <pc:picChg chg="add mod">
          <ac:chgData name="康 鑫" userId="b9016b1e89135378" providerId="LiveId" clId="{E9AEC75A-5BCE-44DF-9EF0-DD5C4CD26CEE}" dt="2021-11-06T07:27:17.196" v="3370" actId="1076"/>
          <ac:picMkLst>
            <pc:docMk/>
            <pc:sldMk cId="413632412" sldId="275"/>
            <ac:picMk id="4" creationId="{293D9730-92DE-4C18-8DC0-E9913703B829}"/>
          </ac:picMkLst>
        </pc:picChg>
      </pc:sldChg>
      <pc:sldChg chg="addSp modSp new mod">
        <pc:chgData name="康 鑫" userId="b9016b1e89135378" providerId="LiveId" clId="{E9AEC75A-5BCE-44DF-9EF0-DD5C4CD26CEE}" dt="2021-11-06T09:13:37.398" v="3467" actId="1076"/>
        <pc:sldMkLst>
          <pc:docMk/>
          <pc:sldMk cId="2853778550" sldId="276"/>
        </pc:sldMkLst>
        <pc:spChg chg="mod">
          <ac:chgData name="康 鑫" userId="b9016b1e89135378" providerId="LiveId" clId="{E9AEC75A-5BCE-44DF-9EF0-DD5C4CD26CEE}" dt="2021-11-06T07:35:48.784" v="3403" actId="20577"/>
          <ac:spMkLst>
            <pc:docMk/>
            <pc:sldMk cId="2853778550" sldId="276"/>
            <ac:spMk id="2" creationId="{A74A69B2-50F4-46C4-8F5B-3487E1EB606C}"/>
          </ac:spMkLst>
        </pc:spChg>
        <pc:spChg chg="add mod">
          <ac:chgData name="康 鑫" userId="b9016b1e89135378" providerId="LiveId" clId="{E9AEC75A-5BCE-44DF-9EF0-DD5C4CD26CEE}" dt="2021-11-06T09:13:37.398" v="3467" actId="1076"/>
          <ac:spMkLst>
            <pc:docMk/>
            <pc:sldMk cId="2853778550" sldId="276"/>
            <ac:spMk id="7" creationId="{9B4D621F-16E7-4FF1-8784-5B529C90D026}"/>
          </ac:spMkLst>
        </pc:spChg>
        <pc:picChg chg="add mod">
          <ac:chgData name="康 鑫" userId="b9016b1e89135378" providerId="LiveId" clId="{E9AEC75A-5BCE-44DF-9EF0-DD5C4CD26CEE}" dt="2021-11-06T09:10:02.070" v="3406" actId="14100"/>
          <ac:picMkLst>
            <pc:docMk/>
            <pc:sldMk cId="2853778550" sldId="276"/>
            <ac:picMk id="4" creationId="{EB5286FF-1D20-4208-B1DA-D5DF5EAC1AB9}"/>
          </ac:picMkLst>
        </pc:picChg>
        <pc:picChg chg="add mod">
          <ac:chgData name="康 鑫" userId="b9016b1e89135378" providerId="LiveId" clId="{E9AEC75A-5BCE-44DF-9EF0-DD5C4CD26CEE}" dt="2021-11-06T09:12:20.462" v="3412" actId="1076"/>
          <ac:picMkLst>
            <pc:docMk/>
            <pc:sldMk cId="2853778550" sldId="276"/>
            <ac:picMk id="6" creationId="{9106EA2C-73A3-454F-BCB6-B987D6F6CEFB}"/>
          </ac:picMkLst>
        </pc:picChg>
      </pc:sldChg>
      <pc:sldChg chg="addSp modSp new mod modNotesTx">
        <pc:chgData name="康 鑫" userId="b9016b1e89135378" providerId="LiveId" clId="{E9AEC75A-5BCE-44DF-9EF0-DD5C4CD26CEE}" dt="2021-11-06T09:38:43.740" v="3535" actId="20577"/>
        <pc:sldMkLst>
          <pc:docMk/>
          <pc:sldMk cId="3941644812" sldId="277"/>
        </pc:sldMkLst>
        <pc:spChg chg="mod">
          <ac:chgData name="康 鑫" userId="b9016b1e89135378" providerId="LiveId" clId="{E9AEC75A-5BCE-44DF-9EF0-DD5C4CD26CEE}" dt="2021-11-06T09:26:11.065" v="3482" actId="20577"/>
          <ac:spMkLst>
            <pc:docMk/>
            <pc:sldMk cId="3941644812" sldId="277"/>
            <ac:spMk id="2" creationId="{6F211030-BCA5-42F0-A404-DAB7B83E4196}"/>
          </ac:spMkLst>
        </pc:spChg>
        <pc:picChg chg="add mod">
          <ac:chgData name="康 鑫" userId="b9016b1e89135378" providerId="LiveId" clId="{E9AEC75A-5BCE-44DF-9EF0-DD5C4CD26CEE}" dt="2021-11-06T09:26:32.124" v="3485" actId="1076"/>
          <ac:picMkLst>
            <pc:docMk/>
            <pc:sldMk cId="3941644812" sldId="277"/>
            <ac:picMk id="4" creationId="{786DE864-A5D1-4D38-8126-7CA159BC9611}"/>
          </ac:picMkLst>
        </pc:picChg>
      </pc:sldChg>
      <pc:sldChg chg="addSp modSp new mod">
        <pc:chgData name="康 鑫" userId="b9016b1e89135378" providerId="LiveId" clId="{E9AEC75A-5BCE-44DF-9EF0-DD5C4CD26CEE}" dt="2021-11-06T13:29:16.222" v="3671" actId="20577"/>
        <pc:sldMkLst>
          <pc:docMk/>
          <pc:sldMk cId="1837220621" sldId="278"/>
        </pc:sldMkLst>
        <pc:spChg chg="mod">
          <ac:chgData name="康 鑫" userId="b9016b1e89135378" providerId="LiveId" clId="{E9AEC75A-5BCE-44DF-9EF0-DD5C4CD26CEE}" dt="2021-11-06T13:26:01.585" v="3546" actId="20577"/>
          <ac:spMkLst>
            <pc:docMk/>
            <pc:sldMk cId="1837220621" sldId="278"/>
            <ac:spMk id="2" creationId="{04C1D660-EEE1-4046-996C-09CA14F9D5D8}"/>
          </ac:spMkLst>
        </pc:spChg>
        <pc:spChg chg="add mod">
          <ac:chgData name="康 鑫" userId="b9016b1e89135378" providerId="LiveId" clId="{E9AEC75A-5BCE-44DF-9EF0-DD5C4CD26CEE}" dt="2021-11-06T13:29:16.222" v="3671" actId="20577"/>
          <ac:spMkLst>
            <pc:docMk/>
            <pc:sldMk cId="1837220621" sldId="278"/>
            <ac:spMk id="3" creationId="{10401E3B-42D1-4CDA-A72C-ED6AE72E659E}"/>
          </ac:spMkLst>
        </pc:spChg>
      </pc:sldChg>
      <pc:sldMasterChg chg="addSldLayout">
        <pc:chgData name="康 鑫" userId="b9016b1e89135378" providerId="LiveId" clId="{E9AEC75A-5BCE-44DF-9EF0-DD5C4CD26CEE}" dt="2021-11-06T01:04:04.712" v="0" actId="680"/>
        <pc:sldMasterMkLst>
          <pc:docMk/>
          <pc:sldMasterMk cId="481028631" sldId="2147483648"/>
        </pc:sldMasterMkLst>
        <pc:sldLayoutChg chg="add">
          <pc:chgData name="康 鑫" userId="b9016b1e89135378" providerId="LiveId" clId="{E9AEC75A-5BCE-44DF-9EF0-DD5C4CD26CEE}" dt="2021-11-06T01:04:04.712" v="0" actId="680"/>
          <pc:sldLayoutMkLst>
            <pc:docMk/>
            <pc:sldMasterMk cId="481028631" sldId="2147483648"/>
            <pc:sldLayoutMk cId="1543147542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7FB7D-6CE6-456F-8601-1568A8440E2B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A5855-54F5-4F6F-9AF7-4327B0EEB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9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 a data sequence, we want to focus on most related data while we encoding each of them.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A5855-54F5-4F6F-9AF7-4327B0EEB5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2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Optimizer</a:t>
            </a:r>
          </a:p>
          <a:p>
            <a:r>
              <a:rPr lang="en-US" altLang="zh-CN" dirty="0"/>
              <a:t>Window size </a:t>
            </a:r>
          </a:p>
          <a:p>
            <a:r>
              <a:rPr lang="en-US" altLang="zh-CN" dirty="0"/>
              <a:t>Patch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A5855-54F5-4F6F-9AF7-4327B0EEB5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58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2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3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5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7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8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3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6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7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x111@mail.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EA774-6921-4896-A9AC-8F32BCE9A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Vision Transformers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C388A1-FE47-4D31-B976-4E4A27627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Kang Xin</a:t>
            </a:r>
          </a:p>
          <a:p>
            <a:r>
              <a:rPr lang="en-US" altLang="zh-CN" dirty="0">
                <a:hlinkClick r:id="rId2"/>
              </a:rPr>
              <a:t>kx111@mail.ustc.edu.cn</a:t>
            </a:r>
            <a:endParaRPr lang="en-US" altLang="zh-CN" dirty="0"/>
          </a:p>
          <a:p>
            <a:r>
              <a:rPr lang="en-US" altLang="zh-CN" dirty="0"/>
              <a:t>2021/11/07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3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80FE9-0195-431D-93BC-F9C4C175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533C0-BA98-4C48-9AAE-B2CD76756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0" y="1497357"/>
            <a:ext cx="9337180" cy="50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1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20BA0-929A-4E83-9539-10CAA537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to Downstream Tasks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74D15-AD14-42BE-96D4-91A214734A7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1440953" cy="1696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1. Image-Level Prediction</a:t>
                </a:r>
              </a:p>
              <a:p>
                <a:r>
                  <a:rPr lang="en-US" altLang="zh-CN" sz="2400" dirty="0"/>
                  <a:t>Append a learnable classification token like ViT.</a:t>
                </a:r>
              </a:p>
              <a:p>
                <a:r>
                  <a:rPr lang="en-US" altLang="zh-CN" sz="2400" dirty="0"/>
                  <a:t>2. Pixel-Level Dense Prediction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𝐹𝑃𝑁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𝑟𝑒𝑓𝑖𝑛𝑒𝑑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, fed to the follow-up detection/segmentation head.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874D15-AD14-42BE-96D4-91A21473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1440953" cy="1696490"/>
              </a:xfrm>
              <a:prstGeom prst="rect">
                <a:avLst/>
              </a:prstGeom>
              <a:blipFill>
                <a:blip r:embed="rId2"/>
                <a:stretch>
                  <a:fillRect l="-853" t="-2867" b="-7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2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C25C3-D124-4F13-BCD7-43975BCC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9C509-7305-440B-AFD3-CBD802113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3" y="198786"/>
            <a:ext cx="5431973" cy="64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5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E5203-391B-4841-B2BC-E29737D2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FAEDC-CE3A-406C-8152-9E5BEC316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266426"/>
            <a:ext cx="11690093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B1D3D-B923-46D2-A789-6D525D2E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D7ED19-44AC-4B91-B860-FAF0EB346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39543" cy="43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54D5-D39D-4307-8C3D-659C65F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A14D16-5718-4444-AF6F-8D1C9EDD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18346"/>
            <a:ext cx="5448772" cy="25681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A18CF6-06F8-40E1-99B6-82F1836EE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58" y="1818346"/>
            <a:ext cx="56469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18352-B025-4293-A143-078CE422F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b="0" i="0" u="none" strike="noStrike" baseline="0" dirty="0"/>
              <a:t>Swin Transformer: Hierarchical Vision Transformer using Shifted Windows</a:t>
            </a:r>
            <a:endParaRPr lang="zh-CN" altLang="en-US" sz="13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4661B9-071D-4FF9-9514-A89D2C233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Ze Liu, Yutong Lin, Yue Cao, Han Hu, Yixuan Wei, Zheng Zhang, Stephen Lin, Baining Guo</a:t>
            </a:r>
          </a:p>
          <a:p>
            <a:r>
              <a:rPr lang="en-US" altLang="zh-CN" dirty="0"/>
              <a:t>MSRA, ICCV 2021, Marri Prize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33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417F6-C16A-45CE-870C-C3DACA70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704CAA-9EB7-4A9F-AA86-8085899B0E26}"/>
              </a:ext>
            </a:extLst>
          </p:cNvPr>
          <p:cNvSpPr txBox="1"/>
          <p:nvPr/>
        </p:nvSpPr>
        <p:spPr>
          <a:xfrm>
            <a:off x="838200" y="1690688"/>
            <a:ext cx="806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Differences exist between vision domain and language domain.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1E031A-6164-4562-8917-B50108FC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57" y="2345108"/>
            <a:ext cx="8663085" cy="40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FDEA3-F73E-42B0-9B75-930497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Swin-Transformer: the bridge from NLP to CV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052F8-FCF6-4168-BC4E-5636610B1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2"/>
          <a:stretch/>
        </p:blipFill>
        <p:spPr>
          <a:xfrm>
            <a:off x="8447316" y="1690688"/>
            <a:ext cx="3534054" cy="3792185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4E575EDA-8319-402C-9FF8-FF5FFCB3147E}"/>
              </a:ext>
            </a:extLst>
          </p:cNvPr>
          <p:cNvSpPr/>
          <p:nvPr/>
        </p:nvSpPr>
        <p:spPr>
          <a:xfrm>
            <a:off x="7511142" y="5555242"/>
            <a:ext cx="718457" cy="366587"/>
          </a:xfrm>
          <a:prstGeom prst="parallelogram">
            <a:avLst>
              <a:gd name="adj" fmla="val 7387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1B1DAC-0BA6-4B49-9A1A-213E3ADCD659}"/>
              </a:ext>
            </a:extLst>
          </p:cNvPr>
          <p:cNvSpPr txBox="1"/>
          <p:nvPr/>
        </p:nvSpPr>
        <p:spPr>
          <a:xfrm>
            <a:off x="8447317" y="5548969"/>
            <a:ext cx="362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Computation Scope of Self-Attention</a:t>
            </a:r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2B9FC75-FC7B-48A1-B2D5-49C5BFB45E91}"/>
              </a:ext>
            </a:extLst>
          </p:cNvPr>
          <p:cNvSpPr/>
          <p:nvPr/>
        </p:nvSpPr>
        <p:spPr>
          <a:xfrm>
            <a:off x="7511142" y="6222496"/>
            <a:ext cx="718457" cy="366587"/>
          </a:xfrm>
          <a:prstGeom prst="parallelogram">
            <a:avLst>
              <a:gd name="adj" fmla="val 738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8DD75-48DD-4229-8A80-C376964524F7}"/>
              </a:ext>
            </a:extLst>
          </p:cNvPr>
          <p:cNvSpPr txBox="1"/>
          <p:nvPr/>
        </p:nvSpPr>
        <p:spPr>
          <a:xfrm>
            <a:off x="8447316" y="6219751"/>
            <a:ext cx="196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Patch / Feature bin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585E22-0622-4E22-893C-1508250A898A}"/>
              </a:ext>
            </a:extLst>
          </p:cNvPr>
          <p:cNvSpPr txBox="1"/>
          <p:nvPr/>
        </p:nvSpPr>
        <p:spPr>
          <a:xfrm>
            <a:off x="838200" y="1770415"/>
            <a:ext cx="8512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Locality</a:t>
            </a:r>
          </a:p>
          <a:p>
            <a:r>
              <a:rPr lang="en-US" altLang="zh-CN" sz="2400" dirty="0"/>
              <a:t>    Split image into small patches. </a:t>
            </a:r>
          </a:p>
          <a:p>
            <a:r>
              <a:rPr lang="en-US" altLang="zh-CN" sz="2400" dirty="0"/>
              <a:t>    </a:t>
            </a:r>
            <a:r>
              <a:rPr lang="en-US" altLang="zh-CN" sz="2400" b="1" i="1" dirty="0">
                <a:solidFill>
                  <a:srgbClr val="FF0000"/>
                </a:solidFill>
              </a:rPr>
              <a:t>Compute Self-Attention locally </a:t>
            </a:r>
            <a:r>
              <a:rPr lang="en-US" altLang="zh-CN" sz="2400" dirty="0"/>
              <a:t>within non-overlapping windows.</a:t>
            </a:r>
          </a:p>
          <a:p>
            <a:endParaRPr lang="en-US" altLang="zh-CN" sz="2400" dirty="0"/>
          </a:p>
          <a:p>
            <a:r>
              <a:rPr lang="en-US" altLang="zh-CN" sz="2400" dirty="0"/>
              <a:t>2. Multi-Scale</a:t>
            </a:r>
          </a:p>
          <a:p>
            <a:r>
              <a:rPr lang="en-US" altLang="zh-CN" sz="2400" dirty="0"/>
              <a:t>    Swin-Transformer </a:t>
            </a:r>
            <a:r>
              <a:rPr lang="en-US" altLang="zh-CN" sz="2400" b="1" i="1" dirty="0">
                <a:solidFill>
                  <a:srgbClr val="FF0000"/>
                </a:solidFill>
              </a:rPr>
              <a:t>constructs a hierarchical representation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    Gradually merging neighboring patches in deeper layers.</a:t>
            </a:r>
          </a:p>
        </p:txBody>
      </p:sp>
    </p:spTree>
    <p:extLst>
      <p:ext uri="{BB962C8B-B14F-4D97-AF65-F5344CB8AC3E}">
        <p14:creationId xmlns:p14="http://schemas.microsoft.com/office/powerpoint/2010/main" val="235571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FDEA3-F73E-42B0-9B75-930497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Swin-Transformer: the bridge from NLP to CV</a:t>
            </a:r>
            <a:endParaRPr lang="zh-CN" altLang="en-US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4E575EDA-8319-402C-9FF8-FF5FFCB3147E}"/>
              </a:ext>
            </a:extLst>
          </p:cNvPr>
          <p:cNvSpPr/>
          <p:nvPr/>
        </p:nvSpPr>
        <p:spPr>
          <a:xfrm>
            <a:off x="6810653" y="3861146"/>
            <a:ext cx="359256" cy="366587"/>
          </a:xfrm>
          <a:prstGeom prst="parallelogram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1B1DAC-0BA6-4B49-9A1A-213E3ADCD659}"/>
              </a:ext>
            </a:extLst>
          </p:cNvPr>
          <p:cNvSpPr txBox="1"/>
          <p:nvPr/>
        </p:nvSpPr>
        <p:spPr>
          <a:xfrm>
            <a:off x="7387599" y="3861146"/>
            <a:ext cx="362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Computation Scope of Self-Attention</a:t>
            </a:r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2B9FC75-FC7B-48A1-B2D5-49C5BFB45E91}"/>
              </a:ext>
            </a:extLst>
          </p:cNvPr>
          <p:cNvSpPr/>
          <p:nvPr/>
        </p:nvSpPr>
        <p:spPr>
          <a:xfrm>
            <a:off x="6810653" y="4531928"/>
            <a:ext cx="359256" cy="366587"/>
          </a:xfrm>
          <a:prstGeom prst="parallelogram">
            <a:avLst>
              <a:gd name="adj" fmla="val 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8DD75-48DD-4229-8A80-C376964524F7}"/>
              </a:ext>
            </a:extLst>
          </p:cNvPr>
          <p:cNvSpPr txBox="1"/>
          <p:nvPr/>
        </p:nvSpPr>
        <p:spPr>
          <a:xfrm>
            <a:off x="7387599" y="4517425"/>
            <a:ext cx="196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Patch / Feature bin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585E22-0622-4E22-893C-1508250A898A}"/>
              </a:ext>
            </a:extLst>
          </p:cNvPr>
          <p:cNvSpPr txBox="1"/>
          <p:nvPr/>
        </p:nvSpPr>
        <p:spPr>
          <a:xfrm>
            <a:off x="838200" y="1770415"/>
            <a:ext cx="8512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Translation Invariance</a:t>
            </a:r>
          </a:p>
          <a:p>
            <a:r>
              <a:rPr lang="en-US" altLang="zh-CN" sz="2400" dirty="0"/>
              <a:t>    Shifted windows bridge the windows of the preceding layer,     </a:t>
            </a:r>
          </a:p>
          <a:p>
            <a:r>
              <a:rPr lang="en-US" altLang="zh-CN" sz="2400" dirty="0"/>
              <a:t>    providing connections among them.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126ECC-B8D6-4978-9C0B-878291D1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3242143"/>
            <a:ext cx="5351507" cy="29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8586D-A060-492D-914A-EB454EFE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Attention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0ABBE8-710D-48C1-AC2D-023C38DBD28C}"/>
              </a:ext>
            </a:extLst>
          </p:cNvPr>
          <p:cNvSpPr txBox="1"/>
          <p:nvPr/>
        </p:nvSpPr>
        <p:spPr>
          <a:xfrm>
            <a:off x="838200" y="1690688"/>
            <a:ext cx="11062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Why we need </a:t>
            </a:r>
            <a:r>
              <a:rPr lang="en-US" altLang="zh-CN" sz="2400" b="1" i="1" dirty="0">
                <a:solidFill>
                  <a:srgbClr val="FF0000"/>
                </a:solidFill>
              </a:rPr>
              <a:t>attention</a:t>
            </a:r>
            <a:r>
              <a:rPr lang="en-US" altLang="zh-CN" sz="2400" dirty="0"/>
              <a:t>?</a:t>
            </a:r>
          </a:p>
          <a:p>
            <a:r>
              <a:rPr lang="en-US" altLang="zh-CN" sz="2400" dirty="0"/>
              <a:t>We want each output item to focus on its most relevant parts from the input sequence.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648E3A-ECA8-447F-8BF6-038BF5C03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29" y="2900883"/>
            <a:ext cx="5880941" cy="3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349AF-115E-455F-83EC-6439215C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3D9730-92DE-4C18-8DC0-E9913703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1690688"/>
            <a:ext cx="1148433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A69B2-50F4-46C4-8F5B-3487E1EB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Relative Position Bias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286FF-1D20-4208-B1DA-D5DF5EAC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80916" cy="9001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6EA2C-73A3-454F-BCB6-B987D6F6C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16" y="1828296"/>
            <a:ext cx="2272404" cy="4903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4D621F-16E7-4FF1-8784-5B529C90D026}"/>
              </a:ext>
            </a:extLst>
          </p:cNvPr>
          <p:cNvSpPr txBox="1"/>
          <p:nvPr/>
        </p:nvSpPr>
        <p:spPr>
          <a:xfrm>
            <a:off x="838200" y="2554586"/>
            <a:ext cx="447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Parameterize the relative position.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377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11030-BCA5-42F0-A404-DAB7B83E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6DE864-A5D1-4D38-8126-7CA159BC9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55741" cy="44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44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1D660-EEE1-4046-996C-09CA14F9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401E3B-42D1-4CDA-A72C-ED6AE72E659E}"/>
              </a:ext>
            </a:extLst>
          </p:cNvPr>
          <p:cNvSpPr txBox="1"/>
          <p:nvPr/>
        </p:nvSpPr>
        <p:spPr>
          <a:xfrm>
            <a:off x="838199" y="1690688"/>
            <a:ext cx="895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Both Pyramid Vision Transformer and Swin-Transformer are designed according to properties of vision domain.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722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C4314-82F3-46BD-B9C6-45813141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Transformer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39E6AE-AECF-4AC4-95A4-605BFA0897EF}"/>
              </a:ext>
            </a:extLst>
          </p:cNvPr>
          <p:cNvSpPr txBox="1"/>
          <p:nvPr/>
        </p:nvSpPr>
        <p:spPr>
          <a:xfrm>
            <a:off x="838200" y="1690688"/>
            <a:ext cx="708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Why we need </a:t>
            </a:r>
            <a:r>
              <a:rPr lang="en-US" altLang="zh-CN" sz="2400" b="1" i="1" dirty="0">
                <a:solidFill>
                  <a:srgbClr val="FF0000"/>
                </a:solidFill>
              </a:rPr>
              <a:t>transformer</a:t>
            </a:r>
            <a:r>
              <a:rPr lang="en-US" altLang="zh-CN" sz="2400" dirty="0"/>
              <a:t>?</a:t>
            </a:r>
          </a:p>
          <a:p>
            <a:r>
              <a:rPr lang="en-US" altLang="zh-CN" sz="2400" dirty="0"/>
              <a:t>Enable parallelization when processing input sequence.</a:t>
            </a:r>
          </a:p>
          <a:p>
            <a:r>
              <a:rPr lang="en-US" altLang="zh-CN" sz="2400" dirty="0"/>
              <a:t>Draw global dependencies between input and output.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AC0AB-CC62-4CDA-B62D-80E253AB5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63" y="3317976"/>
            <a:ext cx="5515073" cy="30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067F0-3D3B-4099-9D30-B300B784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Vision Transformer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D9219F-39AA-41A8-A365-C5EDAF395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84" y="1381465"/>
            <a:ext cx="8416431" cy="51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A4C13-CCA1-4EBF-9B82-23BEC465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Vision Transformer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2108EE-7A51-44BF-94D6-817B13EF74C0}"/>
              </a:ext>
            </a:extLst>
          </p:cNvPr>
          <p:cNvSpPr txBox="1"/>
          <p:nvPr/>
        </p:nvSpPr>
        <p:spPr>
          <a:xfrm>
            <a:off x="838200" y="1690688"/>
            <a:ext cx="1023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Pros: better classification performance compared to convolution-based network.</a:t>
            </a:r>
          </a:p>
          <a:p>
            <a:r>
              <a:rPr lang="en-US" altLang="zh-CN" sz="2400" dirty="0"/>
              <a:t>Cons: need to pretrain on large datasets.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793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E839E-A931-4066-81E1-71016BC54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i="0" u="none" strike="noStrike" baseline="0" dirty="0">
                <a:latin typeface="NimbusRomNo9L-Medi"/>
              </a:rPr>
              <a:t>Pyramid Vision Transformer: A Versatile Backbone for Dense Prediction without Convolutions</a:t>
            </a:r>
            <a:endParaRPr lang="zh-CN" altLang="en-US" sz="8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9B3D0B-5836-47EF-9028-1C0101F289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Wenhai Wang, Enze Xie, Xiang Li, Deng-Ping Fan, Kaitao Song, Ding Liang, Tong Lu, Ping Luo, Ling Shao</a:t>
            </a:r>
          </a:p>
          <a:p>
            <a:r>
              <a:rPr lang="en-US" altLang="zh-CN" dirty="0"/>
              <a:t>Nanjing University, The University of Hong Kong,</a:t>
            </a:r>
          </a:p>
          <a:p>
            <a:r>
              <a:rPr lang="en-US" altLang="zh-CN" dirty="0"/>
              <a:t>Nanjing University of Science and Technology, IIAI, SenseTime Research</a:t>
            </a:r>
          </a:p>
          <a:p>
            <a:r>
              <a:rPr lang="en-US" altLang="zh-CN" dirty="0"/>
              <a:t>ICCV 2021 Oral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41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0971F-5ABE-4C96-9A75-145F945C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E55259-4D44-4476-8C05-C3D093FB834C}"/>
              </a:ext>
            </a:extLst>
          </p:cNvPr>
          <p:cNvSpPr txBox="1"/>
          <p:nvPr/>
        </p:nvSpPr>
        <p:spPr>
          <a:xfrm>
            <a:off x="838200" y="1690688"/>
            <a:ext cx="10462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Overcome the difficulties of porting Transformer to </a:t>
            </a:r>
            <a:r>
              <a:rPr lang="en-US" altLang="zh-CN" sz="2400" b="1" i="1" dirty="0">
                <a:solidFill>
                  <a:srgbClr val="FF0000"/>
                </a:solidFill>
              </a:rPr>
              <a:t>various dense prediction tasks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23483-605B-40EF-9E2F-0F66EF1B2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15" y="2604767"/>
            <a:ext cx="7734970" cy="2796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BFBFCB-9B56-4B8A-BC05-446B8E2A8080}"/>
              </a:ext>
            </a:extLst>
          </p:cNvPr>
          <p:cNvSpPr txBox="1"/>
          <p:nvPr/>
        </p:nvSpPr>
        <p:spPr>
          <a:xfrm>
            <a:off x="838200" y="5569545"/>
            <a:ext cx="6312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ViT cannot apply to pixel-level prediction, because,</a:t>
            </a:r>
          </a:p>
          <a:p>
            <a:pPr marL="342900" indent="-342900">
              <a:buAutoNum type="arabicPeriod"/>
            </a:pPr>
            <a:r>
              <a:rPr lang="en-US" altLang="zh-CN" sz="2000" dirty="0"/>
              <a:t>Its output feature is single-scale and low resolution</a:t>
            </a:r>
          </a:p>
          <a:p>
            <a:pPr marL="342900" indent="-342900">
              <a:buAutoNum type="arabicPeriod"/>
            </a:pPr>
            <a:r>
              <a:rPr lang="en-US" altLang="zh-CN" sz="2000" dirty="0"/>
              <a:t>Its computational and memory costs are relatively high.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088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4C862-CFE0-4786-AF78-128B5086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Design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9F0A9C-4120-49BA-A9C0-4AB59DADB081}"/>
              </a:ext>
            </a:extLst>
          </p:cNvPr>
          <p:cNvSpPr txBox="1"/>
          <p:nvPr/>
        </p:nvSpPr>
        <p:spPr>
          <a:xfrm>
            <a:off x="838200" y="1690688"/>
            <a:ext cx="6803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 Input Resolution</a:t>
            </a:r>
          </a:p>
          <a:p>
            <a:r>
              <a:rPr lang="en-US" altLang="zh-CN" sz="2400" dirty="0"/>
              <a:t>ViT: 16 x 16  PVT: H/4 x W/4</a:t>
            </a:r>
          </a:p>
          <a:p>
            <a:r>
              <a:rPr lang="en-US" altLang="zh-CN" sz="2400" dirty="0"/>
              <a:t>2. Progressive Shrinking for Multi-scale Feature Maps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235C4C-D179-40A3-ADEB-E74FFD20B836}"/>
              </a:ext>
            </a:extLst>
          </p:cNvPr>
          <p:cNvSpPr/>
          <p:nvPr/>
        </p:nvSpPr>
        <p:spPr>
          <a:xfrm>
            <a:off x="1020726" y="342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E23A0A-E0F1-4523-B009-DE1449EC87A1}"/>
              </a:ext>
            </a:extLst>
          </p:cNvPr>
          <p:cNvSpPr/>
          <p:nvPr/>
        </p:nvSpPr>
        <p:spPr>
          <a:xfrm>
            <a:off x="1380726" y="342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1759D9-E93E-4955-8F45-26C1E13F1246}"/>
              </a:ext>
            </a:extLst>
          </p:cNvPr>
          <p:cNvSpPr/>
          <p:nvPr/>
        </p:nvSpPr>
        <p:spPr>
          <a:xfrm>
            <a:off x="1736472" y="342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D0D1D6-6CAA-4D46-AD8B-07315B40A541}"/>
              </a:ext>
            </a:extLst>
          </p:cNvPr>
          <p:cNvSpPr/>
          <p:nvPr/>
        </p:nvSpPr>
        <p:spPr>
          <a:xfrm>
            <a:off x="2096472" y="342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6F6433-6DD4-4C53-A3D5-111537142A44}"/>
              </a:ext>
            </a:extLst>
          </p:cNvPr>
          <p:cNvSpPr/>
          <p:nvPr/>
        </p:nvSpPr>
        <p:spPr>
          <a:xfrm>
            <a:off x="1020726" y="378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D22DDF-1491-4FB0-AB28-1294D0BF4B15}"/>
              </a:ext>
            </a:extLst>
          </p:cNvPr>
          <p:cNvSpPr/>
          <p:nvPr/>
        </p:nvSpPr>
        <p:spPr>
          <a:xfrm>
            <a:off x="1380726" y="378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6BB2A9-764D-4F7F-80A2-B95C643131BB}"/>
              </a:ext>
            </a:extLst>
          </p:cNvPr>
          <p:cNvSpPr/>
          <p:nvPr/>
        </p:nvSpPr>
        <p:spPr>
          <a:xfrm>
            <a:off x="1736472" y="378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917FA5-C6E7-473E-B38B-64FD7054D475}"/>
              </a:ext>
            </a:extLst>
          </p:cNvPr>
          <p:cNvSpPr/>
          <p:nvPr/>
        </p:nvSpPr>
        <p:spPr>
          <a:xfrm>
            <a:off x="2096472" y="378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882109-D7E8-4D79-93E2-47BDA5A0F97B}"/>
              </a:ext>
            </a:extLst>
          </p:cNvPr>
          <p:cNvSpPr/>
          <p:nvPr/>
        </p:nvSpPr>
        <p:spPr>
          <a:xfrm>
            <a:off x="1020726" y="414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37370-D047-4943-8BFD-E01660B6CCD6}"/>
              </a:ext>
            </a:extLst>
          </p:cNvPr>
          <p:cNvSpPr/>
          <p:nvPr/>
        </p:nvSpPr>
        <p:spPr>
          <a:xfrm>
            <a:off x="1380726" y="414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812B1-7F98-4033-AF4B-3E6AA0C3C6A0}"/>
              </a:ext>
            </a:extLst>
          </p:cNvPr>
          <p:cNvSpPr/>
          <p:nvPr/>
        </p:nvSpPr>
        <p:spPr>
          <a:xfrm>
            <a:off x="1736472" y="414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B99C8F-9B06-4F54-B687-81FC44C0A8D8}"/>
              </a:ext>
            </a:extLst>
          </p:cNvPr>
          <p:cNvSpPr/>
          <p:nvPr/>
        </p:nvSpPr>
        <p:spPr>
          <a:xfrm>
            <a:off x="2096472" y="414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4F8E33-794C-4383-9D2D-9CBA109AA8A9}"/>
              </a:ext>
            </a:extLst>
          </p:cNvPr>
          <p:cNvSpPr/>
          <p:nvPr/>
        </p:nvSpPr>
        <p:spPr>
          <a:xfrm>
            <a:off x="1020726" y="450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92E6B7-483E-42E3-A986-576791BCB90B}"/>
              </a:ext>
            </a:extLst>
          </p:cNvPr>
          <p:cNvSpPr/>
          <p:nvPr/>
        </p:nvSpPr>
        <p:spPr>
          <a:xfrm>
            <a:off x="1380726" y="450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A7F8A5-D4EB-47D6-BFCA-170DCD10C590}"/>
              </a:ext>
            </a:extLst>
          </p:cNvPr>
          <p:cNvSpPr/>
          <p:nvPr/>
        </p:nvSpPr>
        <p:spPr>
          <a:xfrm>
            <a:off x="1736472" y="450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0F51D2-17F7-4725-87C4-F5EB471607F5}"/>
              </a:ext>
            </a:extLst>
          </p:cNvPr>
          <p:cNvSpPr/>
          <p:nvPr/>
        </p:nvSpPr>
        <p:spPr>
          <a:xfrm>
            <a:off x="2096472" y="4509000"/>
            <a:ext cx="360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578F56-AB77-4C17-80BE-1F8E07472EF9}"/>
              </a:ext>
            </a:extLst>
          </p:cNvPr>
          <p:cNvSpPr/>
          <p:nvPr/>
        </p:nvSpPr>
        <p:spPr>
          <a:xfrm>
            <a:off x="3868918" y="342900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D076EE8-2DA7-4AD6-AC64-BA12B451D37E}"/>
              </a:ext>
            </a:extLst>
          </p:cNvPr>
          <p:cNvSpPr/>
          <p:nvPr/>
        </p:nvSpPr>
        <p:spPr>
          <a:xfrm>
            <a:off x="4588918" y="342900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0E50D0-333A-452A-A148-B95ABBF41ED2}"/>
              </a:ext>
            </a:extLst>
          </p:cNvPr>
          <p:cNvSpPr/>
          <p:nvPr/>
        </p:nvSpPr>
        <p:spPr>
          <a:xfrm>
            <a:off x="3868918" y="414900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BE9BA65-64E7-47EB-9D1B-F6A88760A67A}"/>
              </a:ext>
            </a:extLst>
          </p:cNvPr>
          <p:cNvSpPr/>
          <p:nvPr/>
        </p:nvSpPr>
        <p:spPr>
          <a:xfrm>
            <a:off x="4588918" y="414900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3215A3-83AB-4379-A0F0-99ACE159E812}"/>
                  </a:ext>
                </a:extLst>
              </p:cNvPr>
              <p:cNvSpPr txBox="1"/>
              <p:nvPr/>
            </p:nvSpPr>
            <p:spPr>
              <a:xfrm>
                <a:off x="674578" y="5044334"/>
                <a:ext cx="2123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23215A3-83AB-4379-A0F0-99ACE159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78" y="5044334"/>
                <a:ext cx="21237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8B39201-30CD-43B3-A17F-AA0EEF2C7F8B}"/>
                  </a:ext>
                </a:extLst>
              </p:cNvPr>
              <p:cNvSpPr txBox="1"/>
              <p:nvPr/>
            </p:nvSpPr>
            <p:spPr>
              <a:xfrm>
                <a:off x="3856442" y="5044334"/>
                <a:ext cx="1464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8B39201-30CD-43B3-A17F-AA0EEF2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42" y="5044334"/>
                <a:ext cx="14649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525C7C-E049-4D47-BAB2-DC9C92339B05}"/>
                  </a:ext>
                </a:extLst>
              </p:cNvPr>
              <p:cNvSpPr txBox="1"/>
              <p:nvPr/>
            </p:nvSpPr>
            <p:spPr>
              <a:xfrm>
                <a:off x="3265350" y="5568246"/>
                <a:ext cx="2647135" cy="657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525C7C-E049-4D47-BAB2-DC9C9233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350" y="5568246"/>
                <a:ext cx="2647135" cy="657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3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BEB6D-6912-4F72-8F43-DF88C935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Design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1A002F-0A2D-4139-A208-5CEBC51A528A}"/>
              </a:ext>
            </a:extLst>
          </p:cNvPr>
          <p:cNvSpPr txBox="1"/>
          <p:nvPr/>
        </p:nvSpPr>
        <p:spPr>
          <a:xfrm>
            <a:off x="838200" y="1690688"/>
            <a:ext cx="446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3. Spatial Reduced Attention (SRA)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EDE379-10F6-4848-9917-F5D8D967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3" y="2469329"/>
            <a:ext cx="3897052" cy="324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AB8BF7-FC66-4F1C-B18C-5B63DE3BE5B9}"/>
                  </a:ext>
                </a:extLst>
              </p:cNvPr>
              <p:cNvSpPr txBox="1"/>
              <p:nvPr/>
            </p:nvSpPr>
            <p:spPr>
              <a:xfrm>
                <a:off x="6096000" y="2469329"/>
                <a:ext cx="4626588" cy="1939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𝑟𝑒𝑠h𝑎𝑝𝑒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groupCh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r>
                  <a:rPr lang="en-US" altLang="zh-CN" sz="2400" dirty="0"/>
                  <a:t>Equals to 2d convolution.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AB8BF7-FC66-4F1C-B18C-5B63DE3BE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69329"/>
                <a:ext cx="4626588" cy="1939249"/>
              </a:xfrm>
              <a:prstGeom prst="rect">
                <a:avLst/>
              </a:prstGeom>
              <a:blipFill>
                <a:blip r:embed="rId3"/>
                <a:stretch>
                  <a:fillRect l="-197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7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493</Words>
  <Application>Microsoft Office PowerPoint</Application>
  <PresentationFormat>宽屏</PresentationFormat>
  <Paragraphs>80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NimbusRomNo9L-Medi</vt:lpstr>
      <vt:lpstr>Arial</vt:lpstr>
      <vt:lpstr>Calibri</vt:lpstr>
      <vt:lpstr>Calibri Light</vt:lpstr>
      <vt:lpstr>Cambria Math</vt:lpstr>
      <vt:lpstr>Office Theme</vt:lpstr>
      <vt:lpstr>Vision Transformers</vt:lpstr>
      <vt:lpstr>Review Attention</vt:lpstr>
      <vt:lpstr>Review Transformer</vt:lpstr>
      <vt:lpstr>Review Vision Transformer</vt:lpstr>
      <vt:lpstr>Review Vision Transformer</vt:lpstr>
      <vt:lpstr>Pyramid Vision Transformer: A Versatile Backbone for Dense Prediction without Convolutions</vt:lpstr>
      <vt:lpstr>Motivation</vt:lpstr>
      <vt:lpstr>Architecture Design</vt:lpstr>
      <vt:lpstr>Architecture Design</vt:lpstr>
      <vt:lpstr>Architecture</vt:lpstr>
      <vt:lpstr>Application to Downstream Tasks</vt:lpstr>
      <vt:lpstr>Classification</vt:lpstr>
      <vt:lpstr>Detection</vt:lpstr>
      <vt:lpstr>Segmentation</vt:lpstr>
      <vt:lpstr>Ablation</vt:lpstr>
      <vt:lpstr>Swin Transformer: Hierarchical Vision Transformer using Shifted Windows</vt:lpstr>
      <vt:lpstr>Motivation</vt:lpstr>
      <vt:lpstr>Swin-Transformer: the bridge from NLP to CV</vt:lpstr>
      <vt:lpstr>Swin-Transformer: the bridge from NLP to CV</vt:lpstr>
      <vt:lpstr>Architecture</vt:lpstr>
      <vt:lpstr>Relative Position Bias</vt:lpstr>
      <vt:lpstr>Ablation Study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Transformers</dc:title>
  <dc:creator>康 鑫</dc:creator>
  <cp:lastModifiedBy>康 鑫</cp:lastModifiedBy>
  <cp:revision>2</cp:revision>
  <dcterms:created xsi:type="dcterms:W3CDTF">2021-11-06T01:04:03Z</dcterms:created>
  <dcterms:modified xsi:type="dcterms:W3CDTF">2021-11-06T13:29:18Z</dcterms:modified>
</cp:coreProperties>
</file>